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24B3B-F2FA-42AB-A42D-3CCE3F1A8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D2BFE-85F6-4721-831E-6481436A2D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0BCE3-86AB-4236-BBAC-AF7D13146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39D2F-F807-4B16-AAD4-6853B5C88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FBDD-4D13-459D-9675-6C710924D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9579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96C10-206D-4388-B93F-C4E80B208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B07FF-0898-44C5-A9A8-FDA224744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87390-868F-4F43-8D30-9C1153640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CF85E-0B83-4AFA-8B07-8229964BD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DE3AF-AF06-4C30-884C-97611CD44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0094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18877F-A89E-4ABD-BDBB-AB078E7C39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4E5751-11B4-42D2-8BC4-B243A4D372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08910-59FE-4CBB-BCA7-493EC77CA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F8C2E-A81A-458B-B503-611D82A4B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93D61-F50E-499B-9AB7-3EBE0AC3D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68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5D8B4-C592-4464-BB19-0AC730009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B27D1-9A86-4B04-A1AB-A9B1FB462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DECBC-3A59-43D9-83E5-633059787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DE5E81-3A9D-4625-B079-C41B1E326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386F2-4CEF-4C1A-B68F-5051D300D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0554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C55E1-CAB3-47EC-91ED-D369A1899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AB1B5-F9C0-4BF7-8F7A-1E82DE1C5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30620-A8D4-4ABE-90BE-28FB87C48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81A2-41CC-4D3B-A682-D4E763FCE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8D339-613C-4767-B8EA-A31206B37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4759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1C822-A911-405D-9798-908D5C16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9C296-494C-4445-A9CB-A3722FE718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FFEE0-2D65-4B8A-8BA0-D85AE59F55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187BB-D353-4E9D-A0BE-E7CF95B1A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8061CD-9366-4998-845A-737B76CFA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58943-5C7B-4E7B-9EEF-ABD7D4046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097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F2BF0-147D-4171-B74A-43D9E2253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AE494-2AB9-4698-A0A0-6AA30BA41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AC4DAA-E82B-4F6A-86AD-1D5AFFCC68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111D43-EA8D-4808-AB90-8EDEB4B4BC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10DF0A-68B3-4D34-BDBE-D460E6B8BA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DB16D6-5EDF-4726-9338-9B5619935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E1627F-6648-462E-9AB9-FDD260703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101388-B4EC-45DD-A313-603F54828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7460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88625-DE79-4815-978D-7E3384380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91421C-05DD-4DB0-8557-A8368B6B8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C3FEE-2A33-41FC-8620-DD7DBA94E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18366B-7889-4622-B7F4-4BBC5B829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9519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4BA5D4-E3E2-42D2-95F4-950A238CC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0C1B0E-9D3A-4DF3-9745-D666C16A9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25DA3-D520-460B-BD51-798193E52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1101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E456E-476C-4B94-8170-D7AD337EF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DFEB7-DF44-4B92-B8EF-06D2C95A9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CA70AD-754A-4399-BBE7-2A213E1579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CC999-8D0D-4E65-A048-01373A723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233814-8660-4EFB-803F-E5D4AC12B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FEB4D0-4EB9-44E0-9A61-D5E0E0CB3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32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1623D-93AC-423B-91B3-2D6EB0B6B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165C21-88AA-436D-A5AA-742CB15432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DC8DF4-4A80-4466-BDB8-0B84CB01E4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71C783-01C4-4415-A1CE-500987EA8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7ABC2A-035C-4902-A527-BD66D39FA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A6ED70-72FD-421D-89AC-F2C55AC74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5670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D55BEB-8907-4B85-87FB-78B3BCF7C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37B82-64D8-465F-B77F-4660508B1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89817-0D40-496B-BA2F-5AB2C3DCEA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8398B-ADC1-44B8-9F15-C0648F333AEB}" type="datetimeFigureOut">
              <a:rPr lang="en-IN" smtClean="0"/>
              <a:t>23-10-2021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3DE33C-46B8-4DD5-B381-3B7AA6A5D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C45EA-E439-4604-8840-3D63BBCCA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E25AC-D009-45DB-B84D-B0A0EC0FEB3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5681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e.network@tstransco.i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e.network@tstransco.i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ae.network@tstransco.i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BBFA8-D519-45B7-B57B-CB7AFD934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3855"/>
            <a:ext cx="12192000" cy="568459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IN" sz="3000" dirty="0">
                <a:latin typeface="Trebuchet MS" panose="020B0603020202020204" pitchFamily="34" charset="0"/>
                <a:cs typeface="Arial" panose="020B0604020202020204" pitchFamily="34" charset="0"/>
              </a:rPr>
              <a:t>National Cyber Security Awareness Month – October 2021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37F24EB-7604-4061-81AA-54495FD668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40" y="-7905"/>
            <a:ext cx="905115" cy="591806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CC3C15-0E79-4ACD-B31B-17DC71ECFBD2}"/>
              </a:ext>
            </a:extLst>
          </p:cNvPr>
          <p:cNvSpPr txBox="1">
            <a:spLocks/>
          </p:cNvSpPr>
          <p:nvPr/>
        </p:nvSpPr>
        <p:spPr>
          <a:xfrm>
            <a:off x="-3" y="6677891"/>
            <a:ext cx="12192000" cy="2355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600" b="1" dirty="0">
                <a:latin typeface="Trebuchet MS" panose="020B0603020202020204" pitchFamily="34" charset="0"/>
                <a:cs typeface="Arial" panose="020B0604020202020204" pitchFamily="34" charset="0"/>
              </a:rPr>
              <a:t>Contact for support on Cyber Security at </a:t>
            </a:r>
            <a:r>
              <a:rPr lang="en-IN" sz="1600" b="1" dirty="0">
                <a:latin typeface="Trebuchet MS" panose="020B0603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ae.network@tstransco.in</a:t>
            </a:r>
            <a:r>
              <a:rPr lang="en-IN" sz="1600" b="1" dirty="0">
                <a:latin typeface="Trebuchet MS" panose="020B0603020202020204" pitchFamily="34" charset="0"/>
                <a:cs typeface="Arial" panose="020B0604020202020204" pitchFamily="34" charset="0"/>
              </a:rPr>
              <a:t> - Chief Information Security Officer (CISO)/TSTRANSCO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F4F599A-4803-4FD6-8558-C230459CD8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604"/>
            <a:ext cx="6061416" cy="61232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7EB2553-DA57-49CB-9D40-C35CF4557C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415" y="554604"/>
            <a:ext cx="6130582" cy="612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9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BBFA8-D519-45B7-B57B-CB7AFD934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054" y="-13855"/>
            <a:ext cx="9490363" cy="568459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IN" sz="2000" dirty="0">
                <a:latin typeface="Trebuchet MS" panose="020B0603020202020204" pitchFamily="34" charset="0"/>
                <a:cs typeface="Arial" panose="020B0604020202020204" pitchFamily="34" charset="0"/>
              </a:rPr>
              <a:t>National Cyber Security Awareness Month – October 2021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37F24EB-7604-4061-81AA-54495FD668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53" y="0"/>
            <a:ext cx="905115" cy="591806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CC3C15-0E79-4ACD-B31B-17DC71ECFBD2}"/>
              </a:ext>
            </a:extLst>
          </p:cNvPr>
          <p:cNvSpPr txBox="1">
            <a:spLocks/>
          </p:cNvSpPr>
          <p:nvPr/>
        </p:nvSpPr>
        <p:spPr>
          <a:xfrm>
            <a:off x="1233054" y="6677891"/>
            <a:ext cx="9490362" cy="1801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000" b="1" dirty="0">
                <a:latin typeface="Trebuchet MS" panose="020B0603020202020204" pitchFamily="34" charset="0"/>
                <a:cs typeface="Arial" panose="020B0604020202020204" pitchFamily="34" charset="0"/>
              </a:rPr>
              <a:t>Contact for support on Cyber Security at </a:t>
            </a:r>
            <a:r>
              <a:rPr lang="en-IN" sz="1000" b="1" dirty="0">
                <a:latin typeface="Trebuchet MS" panose="020B0603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ae.network@tstransco.in</a:t>
            </a:r>
            <a:r>
              <a:rPr lang="en-IN" sz="1000" b="1" dirty="0">
                <a:latin typeface="Trebuchet MS" panose="020B0603020202020204" pitchFamily="34" charset="0"/>
                <a:cs typeface="Arial" panose="020B0604020202020204" pitchFamily="34" charset="0"/>
              </a:rPr>
              <a:t> - Chief Information Security Officer (CISO)/TSTRANSCO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28B847-F846-42DD-8AD9-263FF3DC0C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56" y="554604"/>
            <a:ext cx="9490362" cy="612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25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BBFA8-D519-45B7-B57B-CB7AFD934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3855"/>
            <a:ext cx="12192000" cy="568459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IN" sz="3000" dirty="0">
                <a:latin typeface="Trebuchet MS" panose="020B0603020202020204" pitchFamily="34" charset="0"/>
                <a:cs typeface="Arial" panose="020B0604020202020204" pitchFamily="34" charset="0"/>
              </a:rPr>
              <a:t>National Cyber Security Awareness Month – October 2021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37F24EB-7604-4061-81AA-54495FD668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40" y="-7905"/>
            <a:ext cx="905115" cy="591806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CC3C15-0E79-4ACD-B31B-17DC71ECFBD2}"/>
              </a:ext>
            </a:extLst>
          </p:cNvPr>
          <p:cNvSpPr txBox="1">
            <a:spLocks/>
          </p:cNvSpPr>
          <p:nvPr/>
        </p:nvSpPr>
        <p:spPr>
          <a:xfrm>
            <a:off x="-3" y="6677891"/>
            <a:ext cx="12192000" cy="2355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600" b="1" dirty="0">
                <a:latin typeface="Trebuchet MS" panose="020B0603020202020204" pitchFamily="34" charset="0"/>
                <a:cs typeface="Arial" panose="020B0604020202020204" pitchFamily="34" charset="0"/>
              </a:rPr>
              <a:t>Contact for support on Cyber Security at </a:t>
            </a:r>
            <a:r>
              <a:rPr lang="en-IN" sz="1600" b="1" dirty="0">
                <a:latin typeface="Trebuchet MS" panose="020B0603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ae.network@tstransco.in</a:t>
            </a:r>
            <a:r>
              <a:rPr lang="en-IN" sz="1600" b="1" dirty="0">
                <a:latin typeface="Trebuchet MS" panose="020B0603020202020204" pitchFamily="34" charset="0"/>
                <a:cs typeface="Arial" panose="020B0604020202020204" pitchFamily="34" charset="0"/>
              </a:rPr>
              <a:t> - Chief Information Security Officer (CISO)/TSTRANSCO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65D488-0EFA-4C30-BAF3-78CF98D733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604"/>
            <a:ext cx="5985164" cy="61232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AABC2F-0DC3-4898-B613-FD63882DEE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164" y="556191"/>
            <a:ext cx="6210010" cy="612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838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93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Trebuchet MS</vt:lpstr>
      <vt:lpstr>Office Theme</vt:lpstr>
      <vt:lpstr>National Cyber Security Awareness Month – October 2021</vt:lpstr>
      <vt:lpstr>National Cyber Security Awareness Month – October 2021</vt:lpstr>
      <vt:lpstr>National Cyber Security Awareness Month – October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Cyber Security Awareness Month – Oct 2021</dc:title>
  <dc:creator>Praveen Kumar G</dc:creator>
  <cp:lastModifiedBy>DE.IT/TSTRANSCO</cp:lastModifiedBy>
  <cp:revision>2</cp:revision>
  <dcterms:created xsi:type="dcterms:W3CDTF">2021-10-22T14:19:54Z</dcterms:created>
  <dcterms:modified xsi:type="dcterms:W3CDTF">2021-10-23T05:41:06Z</dcterms:modified>
</cp:coreProperties>
</file>